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пециалист №1\Рабочий стол\от Веры\houses-frame-for-your-text-vector-7768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0" y="-12937"/>
            <a:ext cx="9324528" cy="68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309410"/>
            <a:ext cx="61206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Бюджетное учреждение ХМАО – Югры «</a:t>
            </a:r>
            <a:r>
              <a:rPr lang="ru-RU" sz="14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Кондинский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районный комплексный центр социального </a:t>
            </a: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обслуживания населения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Отделение социального сопровождения граждан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Внедрение 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технологии </a:t>
            </a:r>
            <a:endParaRPr lang="ru-RU" sz="20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Дворовый» социальный менеджмент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гп</a:t>
            </a:r>
            <a:r>
              <a:rPr lang="ru-RU" sz="16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Междуреченский</a:t>
            </a:r>
            <a:endParaRPr lang="ru-RU" sz="16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2023 </a:t>
            </a:r>
            <a:r>
              <a:rPr lang="ru-RU" sz="16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год</a:t>
            </a:r>
            <a:endParaRPr lang="ru-RU" sz="14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40930" y="2510563"/>
            <a:ext cx="3096344" cy="105841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6737" y="2606605"/>
            <a:ext cx="215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«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центр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48264" y="2408759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6836" y="4531855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4692" y="2312875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36021" y="332656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6837" y="332656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36021" y="4531855"/>
            <a:ext cx="1922512" cy="14184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1711905">
            <a:off x="3311222" y="3691486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1711905">
            <a:off x="4993636" y="1565156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19073471">
            <a:off x="5292713" y="3642892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 rot="5400000">
            <a:off x="2251665" y="2584921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5400000">
            <a:off x="6268697" y="2614268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9073471">
            <a:off x="3516964" y="1602895"/>
            <a:ext cx="484770" cy="874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60678" y="703329"/>
            <a:ext cx="1775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учреждения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37330" y="565898"/>
            <a:ext cx="17198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650360"/>
            <a:ext cx="1573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4308" y="4887793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</a:t>
            </a: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66337" y="4887793"/>
            <a:ext cx="146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04316" y="2748655"/>
            <a:ext cx="16284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depositphotos_10456517-stock-illustration-city-sketch-houses-background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15"/>
          <a:stretch/>
        </p:blipFill>
        <p:spPr bwMode="auto">
          <a:xfrm flipH="1">
            <a:off x="5788174" y="0"/>
            <a:ext cx="3355826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безопасности»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беседы проводят специалисты Учреждения, при необходимости на занятия приглашаются специалисты ОМВД, учреждений здравоохранения, представителей ЖКХ, пожарной части,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служащие.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«Университет третьего возраста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екции для граждан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«55+», инвалидам.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depositphotos_7208132-stock-illustration-cityscape-sketch-seamless-wallpaper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7" b="7696"/>
          <a:stretch/>
        </p:blipFill>
        <p:spPr bwMode="auto">
          <a:xfrm>
            <a:off x="0" y="4780673"/>
            <a:ext cx="9144000" cy="20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информирования граждан о внедрении технологии «дворовый» социальный менеджмент разработаны и распространены памятки, буклеты, информационные листы.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houses-frame-for-your-text-vector-7768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23415" y="-12938"/>
            <a:ext cx="9324528" cy="68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91683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пециалист №1\Рабочий стол\от Веры\depositphotos_93911418-stock-illustration-elderly-couple-stro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46" y="260648"/>
            <a:ext cx="4680570" cy="63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пециалист №1\Рабочий стол\от Веры\depositphotos_7208132-stock-illustration-cityscape-sketch-seamless-wallpaper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7" b="7696"/>
          <a:stretch/>
        </p:blipFill>
        <p:spPr bwMode="auto">
          <a:xfrm>
            <a:off x="0" y="4780673"/>
            <a:ext cx="9144000" cy="20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1950</a:t>
            </a:r>
            <a:r>
              <a:rPr lang="ru-RU" sz="2400" dirty="0" smtClean="0">
                <a:latin typeface="Arial Black" panose="020B0A04020102020204" pitchFamily="34" charset="0"/>
              </a:rPr>
              <a:t> год </a:t>
            </a:r>
            <a:r>
              <a:rPr lang="ru-RU" sz="2000" dirty="0" smtClean="0">
                <a:latin typeface="Arial Black" panose="020B0A04020102020204" pitchFamily="34" charset="0"/>
              </a:rPr>
              <a:t>– около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200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млн.</a:t>
            </a:r>
            <a:r>
              <a:rPr lang="ru-RU" sz="2000" dirty="0" smtClean="0">
                <a:latin typeface="Arial Black" panose="020B0A04020102020204" pitchFamily="34" charset="0"/>
              </a:rPr>
              <a:t> человек, старше 60 лет</a:t>
            </a:r>
          </a:p>
          <a:p>
            <a:pPr algn="ctr">
              <a:lnSpc>
                <a:spcPct val="150000"/>
              </a:lnSpc>
            </a:pPr>
            <a:endParaRPr lang="ru-RU" sz="2000" dirty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К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2050</a:t>
            </a:r>
            <a:r>
              <a:rPr lang="ru-RU" sz="2000" dirty="0" smtClean="0">
                <a:latin typeface="Arial Black" panose="020B0A04020102020204" pitchFamily="34" charset="0"/>
              </a:rPr>
              <a:t> году – около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млрд. </a:t>
            </a:r>
            <a:r>
              <a:rPr lang="ru-RU" sz="2000" dirty="0" smtClean="0">
                <a:latin typeface="Arial Black" panose="020B0A04020102020204" pitchFamily="34" charset="0"/>
              </a:rPr>
              <a:t>человек, старше 60 лет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пециалист №1\Рабочий стол\от Веры\depositphotos_10456517-stock-illustration-city-sketch-houses-background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15"/>
          <a:stretch/>
        </p:blipFill>
        <p:spPr bwMode="auto">
          <a:xfrm>
            <a:off x="-6896" y="0"/>
            <a:ext cx="2807246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0350" y="116632"/>
            <a:ext cx="594811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учреждении Ханты-Мансийского автономного округа — Югры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социального обслуживания населения» с 1 августа  2019 года внедрена и реализуется технология «дворового» социального менеджмента для граждан пожилого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инвалидов (далее-граждане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«55+»).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«дворового» социального менеджмента рассчитана на женщин старше 55 лет и мужчин старше 60 лет (далее — граждане в возрасте «55+»). </a:t>
            </a:r>
          </a:p>
        </p:txBody>
      </p:sp>
    </p:spTree>
    <p:extLst>
      <p:ext uri="{BB962C8B-B14F-4D97-AF65-F5344CB8AC3E}">
        <p14:creationId xmlns:p14="http://schemas.microsoft.com/office/powerpoint/2010/main" val="16704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пециалист №1\Рабочий стол\от Веры\depositphotos_7208132-stock-illustration-cityscape-sketch-seamless-wallpaper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54180"/>
          <a:stretch/>
        </p:blipFill>
        <p:spPr bwMode="auto">
          <a:xfrm>
            <a:off x="0" y="4943474"/>
            <a:ext cx="9144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технологии «дворового» социального менеджмента является: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условий эффективной модели информационной поддержки, индивидуальной работы специалистов по работе с семьей учреждений с гражданами в возрасте «55+», инвалидами старше 18 лет посредством межведомственного взаимодействия с организациями и учреждениями культуры, физической культуры и спорта, здравоохранения, туризма, центрами занятости населения, образовательными и иными организациями, общественными объединениями.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3679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0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проживает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данной категории. </a:t>
            </a:r>
          </a:p>
        </p:txBody>
      </p:sp>
      <p:pic>
        <p:nvPicPr>
          <p:cNvPr id="7170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170"/>
            <a:ext cx="464400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4988171"/>
            <a:ext cx="4465662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30228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семьей при реализации технологии «дворового» социального менеджмента осуществляет: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сбор и обобщение информации о социальной картине зоны обслуживания (социального участка);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оценку индивидуальной нуждаемости граждан в возрасте “55”, инвалидов в социальной помощи, не относящейся к социальным услугам, с учетом их потребностей и возможностей;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активизацию ресурса межведомственного взаимодействия и социального партнерства с учреждениями культурно-досугового и образовательного типа, учреждениями физической культуры и спорта, общественными организациями и объединениями, добровольцами (волонтерами), в том числе волонтерами 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возраста;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системы учета и актуализация сведений о гражданах в возрасте «55+», инвалидов, проживающих на социальном участке;</a:t>
            </a:r>
          </a:p>
        </p:txBody>
      </p:sp>
    </p:spTree>
    <p:extLst>
      <p:ext uri="{BB962C8B-B14F-4D97-AF65-F5344CB8AC3E}">
        <p14:creationId xmlns:p14="http://schemas.microsoft.com/office/powerpoint/2010/main" val="20682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170"/>
            <a:ext cx="464400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4988171"/>
            <a:ext cx="4465662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570" y="188640"/>
            <a:ext cx="86129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организацию работы с волонтерскими  (добровольческими), объединениями,  в том числе волонтерами «серебряного» возраста   по  выявлению  граждан в возрасте «55+», инвалидов, желающих участвовать в добровольческой (волонтерской) деятельности,   культурно-досуговых, физкультурно-оздоровительных, спортивных  и туристических мероприятиях;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адресную работу с гражданами по вовлечению их культурно-досуговые, физкультурно-оздоровительные, спортивные, туристические мероприятия: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 учетом полученной в результате межведомственного взаимодействия, либо посредством Интернет-ресурсов информации, составляет для себя календарный план-сетку предстоящих в муниципальном образовании, населенном пункте мероприятий (выставок, концертов, театральных и кинопостановок, зрелищных представлений, физкультурных, оздоровительных, спортивных мероприятий, состязаний, ярмарок вакансий и других мероприятий, в которых могли бы принять участие граждане);</a:t>
            </a:r>
          </a:p>
        </p:txBody>
      </p:sp>
    </p:spTree>
    <p:extLst>
      <p:ext uri="{BB962C8B-B14F-4D97-AF65-F5344CB8AC3E}">
        <p14:creationId xmlns:p14="http://schemas.microsoft.com/office/powerpoint/2010/main" val="17511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170"/>
            <a:ext cx="464400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4988171"/>
            <a:ext cx="4465662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2863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процессе работы и общения определяет приоритетные для каждого гражданина в возрасте «55+», инвалида направления деятельности и его индивидуальные потребности и предпочтения, возможность привлечения к участию в групповых мероприятиях и занятиях;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основе анализа информации организует группы по интересам для участия в мероприятиях;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заблаговременно информирует граждан о предстоящих мероприятиях (лично при подомовом и поквартирном обходе, посредством памяток, телефонной и сотовой связи, СМС-сообщений, с использованием сети Интернет, мобильных приложений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реже 1 раза в месяц посещает, либо общается посредством телефонной и сотовой связи,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каждым проживающим на социальном участке гражданином в возрасте «55+», инвалидом с целью психологической поддержки, информирования о возможности получения услуг, предоставляемых учреждениями и организациями социальной сферы, уточнения текущих потребностей и содействия в решении возникающих проблем;</a:t>
            </a:r>
          </a:p>
        </p:txBody>
      </p:sp>
    </p:spTree>
    <p:extLst>
      <p:ext uri="{BB962C8B-B14F-4D97-AF65-F5344CB8AC3E}">
        <p14:creationId xmlns:p14="http://schemas.microsoft.com/office/powerpoint/2010/main" val="40068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170"/>
            <a:ext cx="464400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пециалист №1\Рабочий стол\от Веры\istockphoto-48460253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4988171"/>
            <a:ext cx="4465662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привлекает специалистов учреждений, учреждений социального обслуживания к работе с гражданами в возрасте «55+»,инвалидами (оказание всех видов необходимых социальных услуг, вовлечение в добровольческую (волонтерскую) деятельность, занятия в университете третьего возраста, скандинавской ходьбой, иное), специалистов смежных служб;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содействует оказанию психологической помощи гражданам, вышедшим в ближайший период времени на пенсию по старости, инвалидности, прибывшим из других регионов, населенных пунктов, для нивелирования последствий критических моментов в жизни.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социальной работе с семьей так же изучают социальную инфраструктуру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9788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673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Менькова Лариса Васильевна</dc:creator>
  <cp:lastModifiedBy>Менькова Лариса Васильевна</cp:lastModifiedBy>
  <cp:revision>16</cp:revision>
  <dcterms:modified xsi:type="dcterms:W3CDTF">2023-04-12T10:55:08Z</dcterms:modified>
</cp:coreProperties>
</file>